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71" r:id="rId11"/>
    <p:sldId id="269" r:id="rId12"/>
    <p:sldId id="266" r:id="rId13"/>
    <p:sldId id="267" r:id="rId14"/>
    <p:sldId id="270" r:id="rId15"/>
    <p:sldId id="272"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114-7A64-478E-ABD9-92A07EDC3ECC}" type="datetimeFigureOut">
              <a:rPr lang="en-CA" smtClean="0"/>
              <a:pPr/>
              <a:t>09/11/2011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AE90A84-F7DA-4D44-88CA-135710768A5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BE114-7A64-478E-ABD9-92A07EDC3ECC}" type="datetimeFigureOut">
              <a:rPr lang="en-CA" smtClean="0"/>
              <a:pPr/>
              <a:t>09/11/2011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90A84-F7DA-4D44-88CA-135710768A5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lstStyle/>
          <a:p>
            <a:r>
              <a:rPr lang="en-US" dirty="0" smtClean="0"/>
              <a:t>American Revolution</a:t>
            </a:r>
            <a:br>
              <a:rPr lang="en-US" dirty="0" smtClean="0"/>
            </a:br>
            <a:r>
              <a:rPr lang="en-US" dirty="0" smtClean="0"/>
              <a:t>(1775 – 1783)</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1475656" y="2060848"/>
            <a:ext cx="6071292" cy="43924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5125" name="Picture 5"/>
          <p:cNvPicPr>
            <a:picLocks noGrp="1" noChangeAspect="1" noChangeArrowheads="1"/>
          </p:cNvPicPr>
          <p:nvPr>
            <p:ph idx="1"/>
          </p:nvPr>
        </p:nvPicPr>
        <p:blipFill>
          <a:blip r:embed="rId2" cstate="print"/>
          <a:srcRect/>
          <a:stretch>
            <a:fillRect/>
          </a:stretch>
        </p:blipFill>
        <p:spPr bwMode="auto">
          <a:xfrm>
            <a:off x="2195736" y="260648"/>
            <a:ext cx="3888432" cy="634079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51520" y="188640"/>
            <a:ext cx="8496944" cy="633670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rmAutofit fontScale="90000"/>
          </a:bodyPr>
          <a:lstStyle/>
          <a:p>
            <a:r>
              <a:rPr lang="en-US" dirty="0" smtClean="0"/>
              <a:t>Canada during the American Revolution </a:t>
            </a:r>
            <a:endParaRPr lang="en-CA" dirty="0"/>
          </a:p>
        </p:txBody>
      </p:sp>
      <p:sp>
        <p:nvSpPr>
          <p:cNvPr id="3" name="Content Placeholder 2"/>
          <p:cNvSpPr>
            <a:spLocks noGrp="1"/>
          </p:cNvSpPr>
          <p:nvPr>
            <p:ph idx="1"/>
          </p:nvPr>
        </p:nvSpPr>
        <p:spPr>
          <a:xfrm>
            <a:off x="457200" y="1600200"/>
            <a:ext cx="8229600" cy="4997152"/>
          </a:xfrm>
        </p:spPr>
        <p:txBody>
          <a:bodyPr/>
          <a:lstStyle/>
          <a:p>
            <a:r>
              <a:rPr lang="en-US" dirty="0" smtClean="0"/>
              <a:t>The people of Quebec and Nova Scotia did </a:t>
            </a:r>
            <a:r>
              <a:rPr lang="en-US" u="sng" dirty="0" smtClean="0"/>
              <a:t>NOT</a:t>
            </a:r>
            <a:r>
              <a:rPr lang="en-US" dirty="0" smtClean="0"/>
              <a:t> turn violent in their protests, and chose to stay apart of the British Empire</a:t>
            </a:r>
          </a:p>
          <a:p>
            <a:endParaRPr lang="en-US" dirty="0" smtClean="0"/>
          </a:p>
          <a:p>
            <a:r>
              <a:rPr lang="en-US" dirty="0" smtClean="0"/>
              <a:t>The Americans tried to get the people of Quebec and Nova Scotia to join in the revolution with the 13 Colonies</a:t>
            </a:r>
          </a:p>
          <a:p>
            <a:endParaRPr lang="en-US" dirty="0" smtClean="0"/>
          </a:p>
          <a:p>
            <a:endParaRPr lang="en-US" dirty="0"/>
          </a:p>
          <a:p>
            <a:endParaRPr lang="en-CA" dirty="0"/>
          </a:p>
        </p:txBody>
      </p:sp>
      <p:pic>
        <p:nvPicPr>
          <p:cNvPr id="4" name="Picture 4"/>
          <p:cNvPicPr>
            <a:picLocks noChangeAspect="1" noChangeArrowheads="1"/>
          </p:cNvPicPr>
          <p:nvPr/>
        </p:nvPicPr>
        <p:blipFill>
          <a:blip r:embed="rId2" cstate="print"/>
          <a:srcRect/>
          <a:stretch>
            <a:fillRect/>
          </a:stretch>
        </p:blipFill>
        <p:spPr bwMode="auto">
          <a:xfrm>
            <a:off x="2699792" y="5273824"/>
            <a:ext cx="3507818" cy="158417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Invasion of Quebec</a:t>
            </a:r>
            <a:br>
              <a:rPr lang="en-US" dirty="0" smtClean="0"/>
            </a:br>
            <a:r>
              <a:rPr lang="en-US" dirty="0" smtClean="0"/>
              <a:t>(New Years Eve 1775)</a:t>
            </a:r>
            <a:endParaRPr lang="en-CA"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en-US" dirty="0" smtClean="0"/>
              <a:t>The American revolutionaries decided to do a two-pronged attack into the colony of Quebec.</a:t>
            </a:r>
          </a:p>
          <a:p>
            <a:endParaRPr lang="en-US" dirty="0" smtClean="0"/>
          </a:p>
          <a:p>
            <a:r>
              <a:rPr lang="en-US" dirty="0" smtClean="0"/>
              <a:t>First, they attacked Montreal, and easily captured it.</a:t>
            </a:r>
          </a:p>
          <a:p>
            <a:endParaRPr lang="en-US" dirty="0" smtClean="0"/>
          </a:p>
          <a:p>
            <a:r>
              <a:rPr lang="en-US" dirty="0" smtClean="0"/>
              <a:t>They then attacked Quebec, with was a fort city.  By the time the Americans got to Quebec, it was winter and their army was in bad shape from starvation (no food).  They attacked but could not take the fort.</a:t>
            </a:r>
          </a:p>
          <a:p>
            <a:pPr lvl="1"/>
            <a:r>
              <a:rPr lang="en-US" dirty="0" smtClean="0"/>
              <a:t>200 American soldiers died, including General Montgomery</a:t>
            </a:r>
          </a:p>
          <a:p>
            <a:pPr lvl="1"/>
            <a:r>
              <a:rPr lang="en-US" dirty="0" smtClean="0"/>
              <a:t>British only lost 6 soldiers</a:t>
            </a:r>
          </a:p>
          <a:p>
            <a:endParaRPr lang="en-US" dirty="0" smtClean="0"/>
          </a:p>
          <a:p>
            <a:r>
              <a:rPr lang="en-US" dirty="0" smtClean="0"/>
              <a:t>The British Navy arrived in May 1776, and the Americans went home.</a:t>
            </a:r>
          </a:p>
          <a:p>
            <a:endParaRPr lang="en-US" dirty="0" smtClean="0"/>
          </a:p>
          <a:p>
            <a:endParaRPr lang="en-US" dirty="0" smtClean="0"/>
          </a:p>
          <a:p>
            <a:endParaRPr lang="en-US" dirty="0" smtClean="0"/>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2-Pronged Attack</a:t>
            </a:r>
            <a:endParaRPr lang="en-CA"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0" y="1268760"/>
            <a:ext cx="9144000" cy="55845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95536" y="3501008"/>
            <a:ext cx="8229600" cy="3196952"/>
          </a:xfrm>
        </p:spPr>
        <p:txBody>
          <a:bodyPr/>
          <a:lstStyle/>
          <a:p>
            <a:r>
              <a:rPr lang="en-CA" b="1" dirty="0" smtClean="0"/>
              <a:t>George Washington</a:t>
            </a:r>
            <a:r>
              <a:rPr lang="en-CA" dirty="0" smtClean="0"/>
              <a:t>, the leader of the American revolutionaries (and the future first President of the United States of America) urged Quebecers to join the revolution. He stated that he had sent soldiers to Quebec to </a:t>
            </a:r>
            <a:r>
              <a:rPr lang="en-CA" b="1" dirty="0" smtClean="0"/>
              <a:t>protect </a:t>
            </a:r>
            <a:r>
              <a:rPr lang="en-CA" dirty="0" smtClean="0"/>
              <a:t>the </a:t>
            </a:r>
            <a:r>
              <a:rPr lang="en-CA" dirty="0" err="1" smtClean="0"/>
              <a:t>Canadiens</a:t>
            </a:r>
            <a:r>
              <a:rPr lang="en-CA" dirty="0" smtClean="0"/>
              <a:t>, not to</a:t>
            </a:r>
            <a:r>
              <a:rPr lang="en-CA" b="1" dirty="0" smtClean="0"/>
              <a:t> hurt </a:t>
            </a:r>
            <a:r>
              <a:rPr lang="en-CA" dirty="0" smtClean="0"/>
              <a:t>them. </a:t>
            </a:r>
          </a:p>
          <a:p>
            <a:endParaRPr lang="en-CA" dirty="0"/>
          </a:p>
        </p:txBody>
      </p:sp>
      <p:pic>
        <p:nvPicPr>
          <p:cNvPr id="4" name="Picture 3"/>
          <p:cNvPicPr>
            <a:picLocks noChangeAspect="1" noChangeArrowheads="1"/>
          </p:cNvPicPr>
          <p:nvPr/>
        </p:nvPicPr>
        <p:blipFill>
          <a:blip r:embed="rId2" cstate="print"/>
          <a:srcRect/>
          <a:stretch>
            <a:fillRect/>
          </a:stretch>
        </p:blipFill>
        <p:spPr bwMode="auto">
          <a:xfrm>
            <a:off x="3059832" y="188640"/>
            <a:ext cx="2880320" cy="332344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Nova Scotia</a:t>
            </a:r>
            <a:endParaRPr lang="en-CA" dirty="0"/>
          </a:p>
        </p:txBody>
      </p:sp>
      <p:sp>
        <p:nvSpPr>
          <p:cNvPr id="3" name="Content Placeholder 2"/>
          <p:cNvSpPr>
            <a:spLocks noGrp="1"/>
          </p:cNvSpPr>
          <p:nvPr>
            <p:ph idx="1"/>
          </p:nvPr>
        </p:nvSpPr>
        <p:spPr/>
        <p:txBody>
          <a:bodyPr/>
          <a:lstStyle/>
          <a:p>
            <a:r>
              <a:rPr lang="en-US" dirty="0" smtClean="0"/>
              <a:t>Many of the people in Nova Scotia were Americans</a:t>
            </a:r>
          </a:p>
          <a:p>
            <a:endParaRPr lang="en-US" dirty="0" smtClean="0"/>
          </a:p>
          <a:p>
            <a:r>
              <a:rPr lang="en-US" dirty="0" smtClean="0"/>
              <a:t>The people in Nova Scotia remained neutral (didn’t pick sides) during the American Revolution</a:t>
            </a:r>
          </a:p>
          <a:p>
            <a:endParaRPr lang="en-US" dirty="0" smtClean="0"/>
          </a:p>
          <a:p>
            <a:r>
              <a:rPr lang="en-US" dirty="0" smtClean="0"/>
              <a:t>Nova </a:t>
            </a:r>
            <a:r>
              <a:rPr lang="en-US" dirty="0" err="1" smtClean="0"/>
              <a:t>Scotian’s</a:t>
            </a:r>
            <a:r>
              <a:rPr lang="en-US" dirty="0" smtClean="0"/>
              <a:t> were called “Neutral Yankees”</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691680" y="57988"/>
            <a:ext cx="5184576" cy="684934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lstStyle/>
          <a:p>
            <a:r>
              <a:rPr lang="en-US" b="1" u="sng" dirty="0" smtClean="0"/>
              <a:t>13 Colonies </a:t>
            </a:r>
            <a:r>
              <a:rPr lang="en-US" dirty="0" smtClean="0"/>
              <a:t>(pg. 91)</a:t>
            </a:r>
            <a:endParaRPr lang="en-CA" dirty="0"/>
          </a:p>
        </p:txBody>
      </p:sp>
      <p:sp>
        <p:nvSpPr>
          <p:cNvPr id="3" name="Content Placeholder 2"/>
          <p:cNvSpPr>
            <a:spLocks noGrp="1"/>
          </p:cNvSpPr>
          <p:nvPr>
            <p:ph idx="1"/>
          </p:nvPr>
        </p:nvSpPr>
        <p:spPr>
          <a:xfrm>
            <a:off x="251520" y="1052736"/>
            <a:ext cx="8640960" cy="5616624"/>
          </a:xfrm>
        </p:spPr>
        <p:txBody>
          <a:bodyPr>
            <a:normAutofit fontScale="92500" lnSpcReduction="20000"/>
          </a:bodyPr>
          <a:lstStyle/>
          <a:p>
            <a:r>
              <a:rPr lang="en-US" dirty="0" smtClean="0"/>
              <a:t>By 1775, the 13 Colonies had 2,500,000 people</a:t>
            </a:r>
          </a:p>
          <a:p>
            <a:endParaRPr lang="en-US" dirty="0"/>
          </a:p>
          <a:p>
            <a:r>
              <a:rPr lang="en-US" b="1" u="sng" dirty="0" smtClean="0"/>
              <a:t>Three Areas</a:t>
            </a:r>
            <a:r>
              <a:rPr lang="en-US" dirty="0" smtClean="0"/>
              <a:t>:</a:t>
            </a:r>
          </a:p>
          <a:p>
            <a:pPr lvl="1"/>
            <a:r>
              <a:rPr lang="en-US" dirty="0" smtClean="0"/>
              <a:t>New England (settlers from England &amp; Scotland)</a:t>
            </a:r>
          </a:p>
          <a:p>
            <a:pPr lvl="2"/>
            <a:r>
              <a:rPr lang="en-US" dirty="0" smtClean="0"/>
              <a:t>Economy based on wheat farming &amp; trade with Caribbean</a:t>
            </a:r>
          </a:p>
          <a:p>
            <a:pPr lvl="2"/>
            <a:r>
              <a:rPr lang="en-US" dirty="0" smtClean="0"/>
              <a:t>Boston was the big city</a:t>
            </a:r>
          </a:p>
          <a:p>
            <a:pPr lvl="1"/>
            <a:r>
              <a:rPr lang="en-US" dirty="0" smtClean="0"/>
              <a:t>Middle Colonies (Dutch, Swedes, English, Germans, Scots, Irish and many other settlers)</a:t>
            </a:r>
          </a:p>
          <a:p>
            <a:pPr lvl="2"/>
            <a:r>
              <a:rPr lang="en-US" dirty="0" smtClean="0"/>
              <a:t>Breadbasket (farmers)</a:t>
            </a:r>
          </a:p>
          <a:p>
            <a:pPr lvl="2"/>
            <a:r>
              <a:rPr lang="en-US" dirty="0" smtClean="0"/>
              <a:t>New York and Philadelphia were the big cities</a:t>
            </a:r>
          </a:p>
          <a:p>
            <a:pPr lvl="1"/>
            <a:r>
              <a:rPr lang="en-US" dirty="0" smtClean="0"/>
              <a:t>Southern Colonies (settlers from England France, Germany)</a:t>
            </a:r>
          </a:p>
          <a:p>
            <a:pPr lvl="2"/>
            <a:r>
              <a:rPr lang="en-US" dirty="0" smtClean="0"/>
              <a:t>Tobacco, sugar, rice and farms plantations.</a:t>
            </a:r>
          </a:p>
          <a:p>
            <a:pPr lvl="2"/>
            <a:r>
              <a:rPr lang="en-US" dirty="0" smtClean="0"/>
              <a:t>Used slaves from Africa</a:t>
            </a:r>
          </a:p>
          <a:p>
            <a:pPr lvl="2"/>
            <a:r>
              <a:rPr lang="en-US" dirty="0" smtClean="0"/>
              <a:t>Charleston and Baltimore were the big cities</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Government</a:t>
            </a:r>
            <a:r>
              <a:rPr lang="en-US" dirty="0" smtClean="0"/>
              <a:t> (pg. 92)</a:t>
            </a:r>
            <a:endParaRPr lang="en-CA" dirty="0"/>
          </a:p>
        </p:txBody>
      </p:sp>
      <p:sp>
        <p:nvSpPr>
          <p:cNvPr id="3" name="Content Placeholder 2"/>
          <p:cNvSpPr>
            <a:spLocks noGrp="1"/>
          </p:cNvSpPr>
          <p:nvPr>
            <p:ph idx="1"/>
          </p:nvPr>
        </p:nvSpPr>
        <p:spPr>
          <a:xfrm>
            <a:off x="251520" y="1600200"/>
            <a:ext cx="8640960" cy="5069160"/>
          </a:xfrm>
        </p:spPr>
        <p:txBody>
          <a:bodyPr>
            <a:normAutofit fontScale="92500" lnSpcReduction="10000"/>
          </a:bodyPr>
          <a:lstStyle/>
          <a:p>
            <a:r>
              <a:rPr lang="en-US" dirty="0" smtClean="0"/>
              <a:t>Representative Government – Citizens elect people who represent them in government</a:t>
            </a:r>
          </a:p>
          <a:p>
            <a:endParaRPr lang="en-US" dirty="0"/>
          </a:p>
          <a:p>
            <a:r>
              <a:rPr lang="en-US" dirty="0" smtClean="0"/>
              <a:t>All free adult male citizens in the 13 Colonies could get involved in the decision making process, but the British still controlled the laws of the colony</a:t>
            </a:r>
          </a:p>
          <a:p>
            <a:endParaRPr lang="en-US" dirty="0"/>
          </a:p>
          <a:p>
            <a:r>
              <a:rPr lang="en-US" dirty="0" smtClean="0"/>
              <a:t>The local people could pass laws as long as they didn’t go against the wishes of the King of England.  </a:t>
            </a:r>
          </a:p>
          <a:p>
            <a:pPr lvl="1"/>
            <a:r>
              <a:rPr lang="en-US" dirty="0" smtClean="0"/>
              <a:t>If the King or British Government didn’t like a decision, they could veto (cancel) it</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Protest</a:t>
            </a:r>
            <a:endParaRPr lang="en-CA" b="1" u="sng" dirty="0"/>
          </a:p>
        </p:txBody>
      </p:sp>
      <p:sp>
        <p:nvSpPr>
          <p:cNvPr id="3" name="Content Placeholder 2"/>
          <p:cNvSpPr>
            <a:spLocks noGrp="1"/>
          </p:cNvSpPr>
          <p:nvPr>
            <p:ph idx="1"/>
          </p:nvPr>
        </p:nvSpPr>
        <p:spPr>
          <a:xfrm>
            <a:off x="467544" y="1268760"/>
            <a:ext cx="8229600" cy="5257800"/>
          </a:xfrm>
        </p:spPr>
        <p:txBody>
          <a:bodyPr/>
          <a:lstStyle/>
          <a:p>
            <a:r>
              <a:rPr lang="en-US" dirty="0" smtClean="0"/>
              <a:t>The Seven Year War was expensive for the British, so they raised taxes in the 13 Colonies to pay for the war</a:t>
            </a:r>
          </a:p>
          <a:p>
            <a:endParaRPr lang="en-US" dirty="0"/>
          </a:p>
          <a:p>
            <a:r>
              <a:rPr lang="en-US" dirty="0" smtClean="0"/>
              <a:t>The British also kept an army in the 13 Colonies to keep order.  More taxes were needed to pay for the army</a:t>
            </a:r>
          </a:p>
          <a:p>
            <a:endParaRPr lang="en-US" dirty="0"/>
          </a:p>
          <a:p>
            <a:r>
              <a:rPr lang="en-US" dirty="0" smtClean="0"/>
              <a:t>The 13 Colonies citizens protested the taxes</a:t>
            </a:r>
            <a:endParaRPr lang="en-US" dirty="0"/>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Taxation Without Representation</a:t>
            </a:r>
            <a:endParaRPr lang="en-CA" dirty="0"/>
          </a:p>
        </p:txBody>
      </p:sp>
      <p:sp>
        <p:nvSpPr>
          <p:cNvPr id="3" name="Content Placeholder 2"/>
          <p:cNvSpPr>
            <a:spLocks noGrp="1"/>
          </p:cNvSpPr>
          <p:nvPr>
            <p:ph idx="1"/>
          </p:nvPr>
        </p:nvSpPr>
        <p:spPr>
          <a:xfrm>
            <a:off x="251520" y="1600200"/>
            <a:ext cx="8435280" cy="4925144"/>
          </a:xfrm>
        </p:spPr>
        <p:txBody>
          <a:bodyPr/>
          <a:lstStyle/>
          <a:p>
            <a:r>
              <a:rPr lang="en-US" dirty="0" smtClean="0"/>
              <a:t>Being taxed without having citizens elected to speak for you in government</a:t>
            </a:r>
          </a:p>
          <a:p>
            <a:endParaRPr lang="en-US" dirty="0" smtClean="0"/>
          </a:p>
          <a:p>
            <a:pPr lvl="1"/>
            <a:r>
              <a:rPr lang="en-US" dirty="0" smtClean="0"/>
              <a:t>The citizens of the 13 Colonies wanted the right to make decisions if they had to pay taxes</a:t>
            </a:r>
          </a:p>
          <a:p>
            <a:endParaRPr lang="en-US" dirty="0"/>
          </a:p>
          <a:p>
            <a:r>
              <a:rPr lang="en-US" dirty="0" smtClean="0"/>
              <a:t>Many citizens felt the taxes were a waste of money, as France was no longer a threat in North America</a:t>
            </a:r>
          </a:p>
          <a:p>
            <a:endParaRPr lang="en-US" dirty="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Too Many Taxes!!! (pg. 95)</a:t>
            </a:r>
            <a:endParaRPr lang="en-CA" dirty="0"/>
          </a:p>
        </p:txBody>
      </p:sp>
      <p:sp>
        <p:nvSpPr>
          <p:cNvPr id="3" name="Content Placeholder 2"/>
          <p:cNvSpPr>
            <a:spLocks noGrp="1"/>
          </p:cNvSpPr>
          <p:nvPr>
            <p:ph idx="1"/>
          </p:nvPr>
        </p:nvSpPr>
        <p:spPr>
          <a:xfrm>
            <a:off x="457200" y="1052736"/>
            <a:ext cx="8229600" cy="5544616"/>
          </a:xfrm>
        </p:spPr>
        <p:txBody>
          <a:bodyPr>
            <a:normAutofit fontScale="92500" lnSpcReduction="20000"/>
          </a:bodyPr>
          <a:lstStyle/>
          <a:p>
            <a:r>
              <a:rPr lang="en-US" dirty="0" smtClean="0"/>
              <a:t>The British put many taxes on the 13 Colonies citizens.  People hated these taxes! </a:t>
            </a:r>
          </a:p>
          <a:p>
            <a:pPr lvl="1"/>
            <a:r>
              <a:rPr lang="en-US" dirty="0" smtClean="0"/>
              <a:t>Sugar Act (1764) – “sugar”</a:t>
            </a:r>
          </a:p>
          <a:p>
            <a:pPr lvl="1"/>
            <a:r>
              <a:rPr lang="en-US" dirty="0" smtClean="0"/>
              <a:t>Stamp Act (1765) – “stamps and legal documents”</a:t>
            </a:r>
          </a:p>
          <a:p>
            <a:pPr lvl="1"/>
            <a:r>
              <a:rPr lang="en-US" dirty="0" smtClean="0"/>
              <a:t>Townshend Act (1767) – “glass, tea, silk, paper, paint, lead”</a:t>
            </a:r>
          </a:p>
          <a:p>
            <a:pPr lvl="1"/>
            <a:r>
              <a:rPr lang="en-US" dirty="0" smtClean="0"/>
              <a:t>Tea Act (1773) – “East Indian Company (British) was given a monopoly on all tea” </a:t>
            </a:r>
          </a:p>
          <a:p>
            <a:pPr lvl="2"/>
            <a:r>
              <a:rPr lang="en-US" dirty="0" smtClean="0"/>
              <a:t>Boston Tea Party – 50 people dumped 3 ships of British tea into the sea as a protest to the tea taxes</a:t>
            </a:r>
          </a:p>
          <a:p>
            <a:pPr lvl="1"/>
            <a:r>
              <a:rPr lang="en-US" dirty="0" smtClean="0"/>
              <a:t>Intolerable Acts (1774) – “Boston was closed to shipping until the tea was paid for. Soldiers sent in.  Citizens not allowed to meet in groups.</a:t>
            </a:r>
          </a:p>
          <a:p>
            <a:pPr lvl="2"/>
            <a:r>
              <a:rPr lang="en-US" dirty="0" smtClean="0"/>
              <a:t>Quebec Act was considered an intolerable act.  Why???</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with a partner:</a:t>
            </a:r>
            <a:endParaRPr lang="en-CA" dirty="0"/>
          </a:p>
        </p:txBody>
      </p:sp>
      <p:sp>
        <p:nvSpPr>
          <p:cNvPr id="3" name="Content Placeholder 2"/>
          <p:cNvSpPr>
            <a:spLocks noGrp="1"/>
          </p:cNvSpPr>
          <p:nvPr>
            <p:ph idx="1"/>
          </p:nvPr>
        </p:nvSpPr>
        <p:spPr>
          <a:xfrm>
            <a:off x="683568" y="2332037"/>
            <a:ext cx="8229600" cy="4525963"/>
          </a:xfrm>
        </p:spPr>
        <p:txBody>
          <a:bodyPr/>
          <a:lstStyle/>
          <a:p>
            <a:r>
              <a:rPr lang="en-US" dirty="0" smtClean="0"/>
              <a:t>What rules at Maple Leaf would you like to change?</a:t>
            </a:r>
          </a:p>
          <a:p>
            <a:endParaRPr lang="en-US" dirty="0"/>
          </a:p>
          <a:p>
            <a:r>
              <a:rPr lang="en-US" dirty="0" smtClean="0"/>
              <a:t>Make a list of your top 3 rules</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6131024" cy="1143000"/>
          </a:xfrm>
        </p:spPr>
        <p:txBody>
          <a:bodyPr/>
          <a:lstStyle/>
          <a:p>
            <a:r>
              <a:rPr lang="en-US" dirty="0" smtClean="0"/>
              <a:t>American Revolution</a:t>
            </a:r>
            <a:endParaRPr lang="en-CA" dirty="0"/>
          </a:p>
        </p:txBody>
      </p:sp>
      <p:sp>
        <p:nvSpPr>
          <p:cNvPr id="3" name="Content Placeholder 2"/>
          <p:cNvSpPr>
            <a:spLocks noGrp="1"/>
          </p:cNvSpPr>
          <p:nvPr>
            <p:ph idx="1"/>
          </p:nvPr>
        </p:nvSpPr>
        <p:spPr>
          <a:xfrm>
            <a:off x="457200" y="2132856"/>
            <a:ext cx="8229600" cy="4536504"/>
          </a:xfrm>
        </p:spPr>
        <p:txBody>
          <a:bodyPr>
            <a:normAutofit/>
          </a:bodyPr>
          <a:lstStyle/>
          <a:p>
            <a:r>
              <a:rPr lang="en-US" dirty="0" smtClean="0"/>
              <a:t>1775</a:t>
            </a:r>
            <a:r>
              <a:rPr lang="en-US" dirty="0" smtClean="0"/>
              <a:t>, protests turned into a violent armed conflict known as the American Revolution</a:t>
            </a:r>
          </a:p>
          <a:p>
            <a:endParaRPr lang="en-US" dirty="0"/>
          </a:p>
          <a:p>
            <a:r>
              <a:rPr lang="en-US" dirty="0" smtClean="0"/>
              <a:t>The 13 Colonies fought against the British for their freedom</a:t>
            </a:r>
          </a:p>
          <a:p>
            <a:endParaRPr lang="en-US" dirty="0"/>
          </a:p>
          <a:p>
            <a:r>
              <a:rPr lang="en-US" dirty="0" smtClean="0"/>
              <a:t>The United States of America was created after the colonists defeated the British in 1783</a:t>
            </a:r>
            <a:endParaRPr lang="en-CA" dirty="0"/>
          </a:p>
        </p:txBody>
      </p:sp>
      <p:pic>
        <p:nvPicPr>
          <p:cNvPr id="4099" name="Picture 3"/>
          <p:cNvPicPr>
            <a:picLocks noChangeAspect="1" noChangeArrowheads="1"/>
          </p:cNvPicPr>
          <p:nvPr/>
        </p:nvPicPr>
        <p:blipFill>
          <a:blip r:embed="rId2" cstate="print"/>
          <a:srcRect/>
          <a:stretch>
            <a:fillRect/>
          </a:stretch>
        </p:blipFill>
        <p:spPr bwMode="auto">
          <a:xfrm>
            <a:off x="6168270" y="260648"/>
            <a:ext cx="2727576" cy="1800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748</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American Revolution (1775 – 1783)</vt:lpstr>
      <vt:lpstr>Slide 2</vt:lpstr>
      <vt:lpstr>13 Colonies (pg. 91)</vt:lpstr>
      <vt:lpstr>Government (pg. 92)</vt:lpstr>
      <vt:lpstr>Protest</vt:lpstr>
      <vt:lpstr>Taxation Without Representation</vt:lpstr>
      <vt:lpstr>Too Many Taxes!!! (pg. 95)</vt:lpstr>
      <vt:lpstr>Discuss with a partner:</vt:lpstr>
      <vt:lpstr>American Revolution</vt:lpstr>
      <vt:lpstr>Slide 10</vt:lpstr>
      <vt:lpstr>Slide 11</vt:lpstr>
      <vt:lpstr>Canada during the American Revolution </vt:lpstr>
      <vt:lpstr>American Invasion of Quebec (New Years Eve 1775)</vt:lpstr>
      <vt:lpstr>2-Pronged Attack</vt:lpstr>
      <vt:lpstr>Slide 15</vt:lpstr>
      <vt:lpstr>Nova Scotia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Revolution (1775 – 1783)</dc:title>
  <dc:creator>L500-018</dc:creator>
  <cp:lastModifiedBy>L500-018</cp:lastModifiedBy>
  <cp:revision>3</cp:revision>
  <dcterms:created xsi:type="dcterms:W3CDTF">2011-11-09T08:18:09Z</dcterms:created>
  <dcterms:modified xsi:type="dcterms:W3CDTF">2011-11-09T15:30:13Z</dcterms:modified>
</cp:coreProperties>
</file>