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67" r:id="rId8"/>
    <p:sldId id="258" r:id="rId9"/>
    <p:sldId id="264" r:id="rId10"/>
    <p:sldId id="263" r:id="rId11"/>
    <p:sldId id="269" r:id="rId12"/>
    <p:sldId id="265" r:id="rId13"/>
    <p:sldId id="268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126E02-F21B-4EC2-BE94-3FA108BA36FF}" type="datetimeFigureOut">
              <a:rPr lang="en-US" smtClean="0"/>
              <a:t>6/6/2010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BA72A0-F270-4569-BA4B-CDEBC160D53C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6943716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British Columbia &amp; </a:t>
            </a:r>
            <a:br>
              <a:rPr lang="en-US" dirty="0" smtClean="0"/>
            </a:br>
            <a:r>
              <a:rPr lang="en-US" dirty="0" smtClean="0"/>
              <a:t>Prince Edward Island</a:t>
            </a:r>
            <a:br>
              <a:rPr lang="en-US" dirty="0" smtClean="0"/>
            </a:br>
            <a:r>
              <a:rPr lang="en-US" dirty="0" smtClean="0"/>
              <a:t>Join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4290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BC joined Canada in 1871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PEI joined Canada in 1873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22622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72074"/>
            <a:ext cx="22432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In 1862 – A second Gold Rush hits the </a:t>
            </a:r>
            <a:r>
              <a:rPr lang="en-US" dirty="0" err="1" smtClean="0"/>
              <a:t>Cariboo</a:t>
            </a:r>
            <a:r>
              <a:rPr lang="en-US" dirty="0" smtClean="0"/>
              <a:t> region of BC and many more miners come search for gold</a:t>
            </a:r>
          </a:p>
          <a:p>
            <a:endParaRPr lang="en-US" dirty="0" smtClean="0"/>
          </a:p>
          <a:p>
            <a:r>
              <a:rPr lang="en-US" dirty="0" smtClean="0"/>
              <a:t>By 1865, the gold rush was coming to an end and the colony of British Columbia and the colony of Vancouver Island were in financial trouble </a:t>
            </a:r>
          </a:p>
          <a:p>
            <a:endParaRPr lang="en-US" dirty="0" smtClean="0"/>
          </a:p>
          <a:p>
            <a:r>
              <a:rPr lang="en-US" dirty="0" smtClean="0"/>
              <a:t>In 1866, the British unite British Columbia and Vancouver Island into one colony</a:t>
            </a:r>
          </a:p>
          <a:p>
            <a:endParaRPr lang="en-US" dirty="0" smtClean="0"/>
          </a:p>
          <a:p>
            <a:r>
              <a:rPr lang="en-US" dirty="0" smtClean="0"/>
              <a:t>New Westminster was the original capital city, but it was moved to Victoria in 1868, where it has been ever since 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Mr. Austen was born in Victoria! 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3643338" cy="51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en-US" dirty="0" smtClean="0"/>
              <a:t>By 1868, the colony of British Columbia was heavily in debt because of gold rush construction, such as roads </a:t>
            </a:r>
          </a:p>
          <a:p>
            <a:endParaRPr lang="en-US" dirty="0" smtClean="0"/>
          </a:p>
          <a:p>
            <a:r>
              <a:rPr lang="en-US" dirty="0" smtClean="0"/>
              <a:t>When the gold rush ended, there was no money left to pay for the construction</a:t>
            </a:r>
          </a:p>
          <a:p>
            <a:endParaRPr lang="en-US" dirty="0" smtClean="0"/>
          </a:p>
          <a:p>
            <a:r>
              <a:rPr lang="en-US" dirty="0" smtClean="0"/>
              <a:t>Coal mining, farming and lumbering became the main industries in British Columbia</a:t>
            </a:r>
          </a:p>
          <a:p>
            <a:endParaRPr lang="en-US" dirty="0" smtClean="0"/>
          </a:p>
          <a:p>
            <a:r>
              <a:rPr lang="en-US" dirty="0" smtClean="0"/>
              <a:t>Some people wanted to join the United States, but most people favoured joining Canada in order to keep its strong ties with Great Britain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186634" cy="1143000"/>
          </a:xfrm>
        </p:spPr>
        <p:txBody>
          <a:bodyPr/>
          <a:lstStyle/>
          <a:p>
            <a:r>
              <a:rPr lang="en-US" dirty="0" smtClean="0"/>
              <a:t>British Columbia Act (1871)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572560" cy="47082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Delegates from BC went to Ottawa to discuss becoming a province of Canada in 1870</a:t>
            </a:r>
          </a:p>
          <a:p>
            <a:endParaRPr lang="en-US" dirty="0" smtClean="0"/>
          </a:p>
          <a:p>
            <a:r>
              <a:rPr lang="en-US" dirty="0" smtClean="0"/>
              <a:t>In return for BC joining into Confederation, Canada promised:</a:t>
            </a:r>
          </a:p>
          <a:p>
            <a:pPr lvl="2"/>
            <a:r>
              <a:rPr lang="en-US" dirty="0" smtClean="0"/>
              <a:t>A railway joining BC to the rest of Canada would start within 2 years and completed in 10 years </a:t>
            </a:r>
          </a:p>
          <a:p>
            <a:pPr lvl="2"/>
            <a:r>
              <a:rPr lang="en-US" dirty="0" smtClean="0"/>
              <a:t>Canada would pay off BC’s debt of $1,000,000</a:t>
            </a:r>
          </a:p>
          <a:p>
            <a:pPr lvl="2"/>
            <a:r>
              <a:rPr lang="en-US" dirty="0" smtClean="0"/>
              <a:t>Yearly grant of $35,000, plus a yearly grant of 80 cents per person until BC had a population of 400,000 people</a:t>
            </a:r>
          </a:p>
          <a:p>
            <a:pPr lvl="2"/>
            <a:r>
              <a:rPr lang="en-US" dirty="0" smtClean="0"/>
              <a:t>BC would have control of government-owned public lands (Crown Lands), just like the other provinces.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British Columbia became Canada’s sixth province in 1871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501122" cy="586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5929322" y="3643314"/>
            <a:ext cx="5857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4400552" cy="1143000"/>
          </a:xfrm>
        </p:spPr>
        <p:txBody>
          <a:bodyPr/>
          <a:lstStyle/>
          <a:p>
            <a:r>
              <a:rPr lang="en-US" dirty="0" smtClean="0"/>
              <a:t>Newfoundland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50720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Did not trade much with Canada</a:t>
            </a:r>
          </a:p>
          <a:p>
            <a:pPr lvl="2"/>
            <a:r>
              <a:rPr lang="en-US" dirty="0" smtClean="0"/>
              <a:t>Exported fish to Europe, West Indies and Brazil</a:t>
            </a:r>
          </a:p>
          <a:p>
            <a:pPr lvl="2"/>
            <a:r>
              <a:rPr lang="en-US" dirty="0" smtClean="0"/>
              <a:t>Imported trade goods from the United States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Was strongly against joining Confederation in 1867 because they did not want to pay taxes or have their trading partners restricted</a:t>
            </a:r>
          </a:p>
          <a:p>
            <a:endParaRPr lang="en-US" dirty="0" smtClean="0"/>
          </a:p>
          <a:p>
            <a:r>
              <a:rPr lang="en-US" dirty="0" smtClean="0"/>
              <a:t>They already had been granted responsible government from the British since 1855</a:t>
            </a:r>
          </a:p>
          <a:p>
            <a:endParaRPr lang="en-US" dirty="0" smtClean="0"/>
          </a:p>
          <a:p>
            <a:r>
              <a:rPr lang="en-US" dirty="0" smtClean="0"/>
              <a:t>By 1894, the price of fish dropped and Newfoundland was in debt.</a:t>
            </a:r>
          </a:p>
          <a:p>
            <a:endParaRPr lang="en-US" dirty="0" smtClean="0"/>
          </a:p>
          <a:p>
            <a:r>
              <a:rPr lang="en-US" dirty="0" smtClean="0"/>
              <a:t>Delegates from Newfoundland went to Ottawa to negotiate terms of joining Canada, but the terms could not be agreed upon</a:t>
            </a:r>
          </a:p>
          <a:p>
            <a:endParaRPr lang="en-US" dirty="0" smtClean="0"/>
          </a:p>
          <a:p>
            <a:r>
              <a:rPr lang="en-US" dirty="0" smtClean="0"/>
              <a:t>Newfoundland did not join Canada until 1949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43998" cy="775542"/>
          </a:xfrm>
        </p:spPr>
        <p:txBody>
          <a:bodyPr>
            <a:noAutofit/>
          </a:bodyPr>
          <a:lstStyle/>
          <a:p>
            <a:r>
              <a:rPr lang="en-US" sz="4000" dirty="0" smtClean="0"/>
              <a:t>Prince Edward Island joins Confederation</a:t>
            </a:r>
            <a:endParaRPr lang="en-CA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286808" cy="50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6186502" cy="510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to Confederation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720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PEI rejected joining Confederation in 1867, even though it hosted the Charlottetown Conference in 1864</a:t>
            </a:r>
          </a:p>
          <a:p>
            <a:endParaRPr lang="en-US" dirty="0" smtClean="0"/>
          </a:p>
          <a:p>
            <a:r>
              <a:rPr lang="en-US" dirty="0" smtClean="0"/>
              <a:t>In the 1860’s, PEI shipyards were producing over 100 ships per year and its farms exported good harvests to Europe</a:t>
            </a:r>
          </a:p>
          <a:p>
            <a:endParaRPr lang="en-US" dirty="0" smtClean="0"/>
          </a:p>
          <a:p>
            <a:r>
              <a:rPr lang="en-US" dirty="0" smtClean="0"/>
              <a:t>People thought there were not financial benefits for joining Canada at that time</a:t>
            </a:r>
          </a:p>
          <a:p>
            <a:endParaRPr lang="en-US" dirty="0" smtClean="0"/>
          </a:p>
          <a:p>
            <a:r>
              <a:rPr lang="en-US" dirty="0" smtClean="0"/>
              <a:t>But many PEI landlords did not own their land. Absentee landlords owned a lot of the farmland from Britain</a:t>
            </a:r>
          </a:p>
          <a:p>
            <a:endParaRPr lang="en-US" dirty="0" smtClean="0"/>
          </a:p>
          <a:p>
            <a:r>
              <a:rPr lang="en-US" dirty="0" smtClean="0"/>
              <a:t>If they joined Confederation, they would have only 5/200 seats in the House of Commons (rep by pop)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PEI change their minds?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50720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Absentee Landlords – Farmers wanted to own land</a:t>
            </a:r>
          </a:p>
          <a:p>
            <a:endParaRPr lang="en-US" dirty="0" smtClean="0"/>
          </a:p>
          <a:p>
            <a:r>
              <a:rPr lang="en-US" dirty="0" smtClean="0"/>
              <a:t>PEI was deeply in debt because of the declining economy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Wooden ships built in PEI were no longer needed around the world, as steam engine and iron hull ships took their place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biggest reason </a:t>
            </a:r>
            <a:r>
              <a:rPr lang="en-US" dirty="0" smtClean="0"/>
              <a:t>for PEI’s debt was the </a:t>
            </a:r>
            <a:r>
              <a:rPr lang="en-US" dirty="0" smtClean="0">
                <a:solidFill>
                  <a:srgbClr val="FF0000"/>
                </a:solidFill>
              </a:rPr>
              <a:t>building of the island railway</a:t>
            </a:r>
          </a:p>
          <a:p>
            <a:pPr lvl="1"/>
            <a:r>
              <a:rPr lang="en-US" dirty="0" smtClean="0"/>
              <a:t>Costs estimated at $4000 per km went to $14,000 per km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By 1873, railway construction stopped because of the debt and PEI decided to look into joining Confederation to get out of debt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Edward Island Act (1873)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  <a:r>
              <a:rPr lang="en-US" dirty="0" smtClean="0"/>
              <a:t>, 1873, Prince Edward Island joined Canadian Confederation as the seventh province</a:t>
            </a:r>
          </a:p>
          <a:p>
            <a:endParaRPr lang="en-US" dirty="0" smtClean="0"/>
          </a:p>
          <a:p>
            <a:r>
              <a:rPr lang="en-US" dirty="0" smtClean="0"/>
              <a:t>Confederation was not really a celebration in PEI because it was needed to get PEI out of debt</a:t>
            </a:r>
          </a:p>
          <a:p>
            <a:endParaRPr lang="en-US" dirty="0" smtClean="0"/>
          </a:p>
          <a:p>
            <a:r>
              <a:rPr lang="en-US" dirty="0" smtClean="0"/>
              <a:t>The Canadian government agreed to:</a:t>
            </a:r>
          </a:p>
          <a:p>
            <a:pPr lvl="1"/>
            <a:r>
              <a:rPr lang="en-US" dirty="0" smtClean="0"/>
              <a:t>Give PEI a $800,000 loan, which would be used to buy back land from absentee landlords</a:t>
            </a:r>
          </a:p>
          <a:p>
            <a:pPr lvl="1"/>
            <a:r>
              <a:rPr lang="en-US" dirty="0" smtClean="0"/>
              <a:t>Canada would pay all PEI railway debt</a:t>
            </a:r>
          </a:p>
          <a:p>
            <a:pPr lvl="1"/>
            <a:r>
              <a:rPr lang="en-US" dirty="0" smtClean="0"/>
              <a:t>Provide a $50 grant for every person living on the island</a:t>
            </a:r>
          </a:p>
          <a:p>
            <a:pPr lvl="1"/>
            <a:r>
              <a:rPr lang="en-US" dirty="0" smtClean="0"/>
              <a:t>Ferry and telegraph service would be provided to the island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en-US" dirty="0" smtClean="0"/>
              <a:t>Chapter 10 Quiz Next Class!!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40"/>
            <a:ext cx="4857784" cy="46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US" dirty="0" smtClean="0"/>
              <a:t>British Columbia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357298"/>
            <a:ext cx="6400800" cy="75724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Enters Confederation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2211"/>
            <a:ext cx="5948375" cy="399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Confederation: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Columbia was the only Crown Colony west of the </a:t>
            </a:r>
            <a:r>
              <a:rPr lang="en-US" dirty="0"/>
              <a:t>D</a:t>
            </a:r>
            <a:r>
              <a:rPr lang="en-US" dirty="0" smtClean="0"/>
              <a:t>ominion of Canada in 1867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Crown Colony </a:t>
            </a:r>
            <a:r>
              <a:rPr lang="en-US" dirty="0" smtClean="0"/>
              <a:t>– means a colony under direct control of Great Britain</a:t>
            </a:r>
          </a:p>
          <a:p>
            <a:endParaRPr lang="en-US" dirty="0" smtClean="0"/>
          </a:p>
          <a:p>
            <a:r>
              <a:rPr lang="en-US" dirty="0" smtClean="0"/>
              <a:t>After explorers such as </a:t>
            </a:r>
            <a:r>
              <a:rPr lang="en-US" dirty="0" smtClean="0">
                <a:solidFill>
                  <a:srgbClr val="FF0000"/>
                </a:solidFill>
              </a:rPr>
              <a:t>Cook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Vancouver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Mackenzie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Thompson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Fraser</a:t>
            </a:r>
            <a:r>
              <a:rPr lang="en-US" dirty="0" smtClean="0"/>
              <a:t> explored the area, the British took possession of British Columbia</a:t>
            </a:r>
          </a:p>
          <a:p>
            <a:endParaRPr lang="en-US" dirty="0" smtClean="0"/>
          </a:p>
          <a:p>
            <a:r>
              <a:rPr lang="en-US" dirty="0" smtClean="0"/>
              <a:t>The HBC and NWC were involved in the fur trade with the First Nations in the area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Vancouver Island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1849 – Vancouver Island becomes a British colony (before British Columbia mainland)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1851 – </a:t>
            </a:r>
            <a:r>
              <a:rPr lang="en-US" dirty="0" smtClean="0">
                <a:solidFill>
                  <a:srgbClr val="FF0000"/>
                </a:solidFill>
              </a:rPr>
              <a:t>James Douglas </a:t>
            </a:r>
            <a:r>
              <a:rPr lang="en-US" dirty="0" smtClean="0"/>
              <a:t>of the HBC becomes the Governor, and makes Fort Victoria the HBC headquarters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1851, there were only 1,000 settlers living on Vancouver Island, but there was a large First Nations population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4471990" cy="724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Sir James Douglas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500174"/>
            <a:ext cx="5400684" cy="5143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Came to Canada from Scotland in 1819 to work for the NWC</a:t>
            </a:r>
          </a:p>
          <a:p>
            <a:r>
              <a:rPr lang="en-US" dirty="0" smtClean="0"/>
              <a:t>M</a:t>
            </a:r>
            <a:r>
              <a:rPr lang="en-US" dirty="0" smtClean="0"/>
              <a:t>oved west with the HBC in 1821 and founded Fort Victoria as the HBC headquarters</a:t>
            </a:r>
          </a:p>
          <a:p>
            <a:r>
              <a:rPr lang="en-US" dirty="0" smtClean="0"/>
              <a:t>B</a:t>
            </a:r>
            <a:r>
              <a:rPr lang="en-US" dirty="0" smtClean="0"/>
              <a:t>ecame the second governor of the colony of Vancouver Island</a:t>
            </a:r>
          </a:p>
          <a:p>
            <a:r>
              <a:rPr lang="en-US" dirty="0" smtClean="0"/>
              <a:t>K</a:t>
            </a:r>
            <a:r>
              <a:rPr lang="en-US" dirty="0" smtClean="0"/>
              <a:t>nown as the Father of British Columbia</a:t>
            </a:r>
          </a:p>
          <a:p>
            <a:r>
              <a:rPr lang="en-US" dirty="0" smtClean="0"/>
              <a:t>He was granted a knighthood by the British monarchy for keeping law and order in British Columbia during the gold rush. He became “Sir” Douglas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357454" cy="402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32935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Mainland 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British Columbia was known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en-US" dirty="0" smtClean="0">
                <a:solidFill>
                  <a:srgbClr val="FF0000"/>
                </a:solidFill>
              </a:rPr>
              <a:t>Caledonia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1858 – Gold rush hits the Lower Fraser (Thompson River) and 30,000 miners flood into the area.  Many miners are from the United States</a:t>
            </a:r>
          </a:p>
          <a:p>
            <a:endParaRPr lang="en-US" dirty="0" smtClean="0"/>
          </a:p>
          <a:p>
            <a:r>
              <a:rPr lang="en-US" dirty="0" smtClean="0"/>
              <a:t>1858 – Governor Douglas convinces the British to make New Caledonia into a British colony and it is re-named British Columbia</a:t>
            </a:r>
          </a:p>
          <a:p>
            <a:pPr lvl="1"/>
            <a:r>
              <a:rPr lang="en-US" dirty="0" smtClean="0"/>
              <a:t>Gov. Douglas was worried about </a:t>
            </a:r>
            <a:r>
              <a:rPr lang="en-US" dirty="0" smtClean="0">
                <a:solidFill>
                  <a:srgbClr val="FF0000"/>
                </a:solidFill>
              </a:rPr>
              <a:t>lawlessness</a:t>
            </a:r>
            <a:r>
              <a:rPr lang="en-US" dirty="0" smtClean="0"/>
              <a:t> in the area because of the miners, just like what happened in California in 1849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714356"/>
            <a:ext cx="13287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5238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71744"/>
            <a:ext cx="24094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36147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GOLD RUSH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972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British Columbia &amp;  Prince Edward Island Join Canada</vt:lpstr>
      <vt:lpstr>Slide 2</vt:lpstr>
      <vt:lpstr>British Columbia</vt:lpstr>
      <vt:lpstr>Prior to Confederation:</vt:lpstr>
      <vt:lpstr>Vancouver Island</vt:lpstr>
      <vt:lpstr>Sir James Douglas</vt:lpstr>
      <vt:lpstr>Slide 7</vt:lpstr>
      <vt:lpstr>Mainland British Columbia</vt:lpstr>
      <vt:lpstr>GOLD RUSH</vt:lpstr>
      <vt:lpstr>Slide 10</vt:lpstr>
      <vt:lpstr>Mr. Austen was born in Victoria! </vt:lpstr>
      <vt:lpstr>Slide 12</vt:lpstr>
      <vt:lpstr>British Columbia Act (1871)</vt:lpstr>
      <vt:lpstr>Slide 14</vt:lpstr>
      <vt:lpstr>Newfoundland</vt:lpstr>
      <vt:lpstr>Prince Edward Island joins Confederation</vt:lpstr>
      <vt:lpstr>Prior to Confederation</vt:lpstr>
      <vt:lpstr>Why did PEI change their minds?</vt:lpstr>
      <vt:lpstr>Prince Edward Island Act (1873)</vt:lpstr>
      <vt:lpstr>Chapter 10 Quiz Next Class!!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Columbia</dc:title>
  <dc:creator>L500-018</dc:creator>
  <cp:lastModifiedBy>L500-018</cp:lastModifiedBy>
  <cp:revision>8</cp:revision>
  <dcterms:created xsi:type="dcterms:W3CDTF">2010-06-06T12:25:05Z</dcterms:created>
  <dcterms:modified xsi:type="dcterms:W3CDTF">2010-06-06T14:15:58Z</dcterms:modified>
</cp:coreProperties>
</file>