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5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DF66-9AAF-4496-88AB-98D89660DF6E}" type="datetimeFigureOut">
              <a:rPr lang="en-US" smtClean="0"/>
              <a:pPr/>
              <a:t>12/26/2011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B1D9-DA21-47A9-B2B3-7F1DEBD51DE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DF66-9AAF-4496-88AB-98D89660DF6E}" type="datetimeFigureOut">
              <a:rPr lang="en-US" smtClean="0"/>
              <a:pPr/>
              <a:t>12/26/2011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B1D9-DA21-47A9-B2B3-7F1DEBD51DE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DF66-9AAF-4496-88AB-98D89660DF6E}" type="datetimeFigureOut">
              <a:rPr lang="en-US" smtClean="0"/>
              <a:pPr/>
              <a:t>12/26/2011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B1D9-DA21-47A9-B2B3-7F1DEBD51DE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DF66-9AAF-4496-88AB-98D89660DF6E}" type="datetimeFigureOut">
              <a:rPr lang="en-US" smtClean="0"/>
              <a:pPr/>
              <a:t>12/26/2011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B1D9-DA21-47A9-B2B3-7F1DEBD51DE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DF66-9AAF-4496-88AB-98D89660DF6E}" type="datetimeFigureOut">
              <a:rPr lang="en-US" smtClean="0"/>
              <a:pPr/>
              <a:t>12/26/2011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B1D9-DA21-47A9-B2B3-7F1DEBD51DE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DF66-9AAF-4496-88AB-98D89660DF6E}" type="datetimeFigureOut">
              <a:rPr lang="en-US" smtClean="0"/>
              <a:pPr/>
              <a:t>12/26/2011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B1D9-DA21-47A9-B2B3-7F1DEBD51DE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DF66-9AAF-4496-88AB-98D89660DF6E}" type="datetimeFigureOut">
              <a:rPr lang="en-US" smtClean="0"/>
              <a:pPr/>
              <a:t>12/26/2011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B1D9-DA21-47A9-B2B3-7F1DEBD51DE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DF66-9AAF-4496-88AB-98D89660DF6E}" type="datetimeFigureOut">
              <a:rPr lang="en-US" smtClean="0"/>
              <a:pPr/>
              <a:t>12/26/2011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B1D9-DA21-47A9-B2B3-7F1DEBD51DE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DF66-9AAF-4496-88AB-98D89660DF6E}" type="datetimeFigureOut">
              <a:rPr lang="en-US" smtClean="0"/>
              <a:pPr/>
              <a:t>12/26/2011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B1D9-DA21-47A9-B2B3-7F1DEBD51DE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DF66-9AAF-4496-88AB-98D89660DF6E}" type="datetimeFigureOut">
              <a:rPr lang="en-US" smtClean="0"/>
              <a:pPr/>
              <a:t>12/26/2011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B1D9-DA21-47A9-B2B3-7F1DEBD51DE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DF66-9AAF-4496-88AB-98D89660DF6E}" type="datetimeFigureOut">
              <a:rPr lang="en-US" smtClean="0"/>
              <a:pPr/>
              <a:t>12/26/2011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B1D9-DA21-47A9-B2B3-7F1DEBD51DE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CDF66-9AAF-4496-88AB-98D89660DF6E}" type="datetimeFigureOut">
              <a:rPr lang="en-US" smtClean="0"/>
              <a:pPr/>
              <a:t>12/26/2011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7B1D9-DA21-47A9-B2B3-7F1DEBD51DE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Chapter Ten</a:t>
            </a:r>
            <a:endParaRPr lang="en-CA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6600" dirty="0" smtClean="0"/>
              <a:t>Introduction </a:t>
            </a:r>
            <a:endParaRPr lang="en-CA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Page Numbers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209-211, 213</a:t>
            </a:r>
          </a:p>
          <a:p>
            <a:endParaRPr lang="en-US" dirty="0"/>
          </a:p>
          <a:p>
            <a:r>
              <a:rPr lang="en-US" dirty="0" smtClean="0"/>
              <a:t>215-216</a:t>
            </a:r>
          </a:p>
          <a:p>
            <a:endParaRPr lang="en-US" dirty="0"/>
          </a:p>
          <a:p>
            <a:r>
              <a:rPr lang="en-US" dirty="0" smtClean="0"/>
              <a:t>218-223</a:t>
            </a:r>
          </a:p>
          <a:p>
            <a:endParaRPr lang="en-US" dirty="0"/>
          </a:p>
          <a:p>
            <a:r>
              <a:rPr lang="en-US" dirty="0" smtClean="0"/>
              <a:t>228-231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Rupert’s Land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7,770,000km of land around Hudson Bay</a:t>
            </a:r>
          </a:p>
          <a:p>
            <a:r>
              <a:rPr lang="en-US" dirty="0" smtClean="0"/>
              <a:t>Charles II of England gave the Hudson Bay Company a monopoly on Rupert’s Land in 1670</a:t>
            </a:r>
          </a:p>
          <a:p>
            <a:r>
              <a:rPr lang="en-US" dirty="0" smtClean="0"/>
              <a:t>The monopoly would last until the creation of the Northwest Company</a:t>
            </a:r>
          </a:p>
          <a:p>
            <a:r>
              <a:rPr lang="en-US" dirty="0" smtClean="0"/>
              <a:t>1870 – Manitoba created on part of Rupert’s Land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Lord Selkirk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Scottish Earl (noble)</a:t>
            </a:r>
          </a:p>
          <a:p>
            <a:r>
              <a:rPr lang="en-US" dirty="0" smtClean="0"/>
              <a:t>Asked the British government for a land grant for the Red River area, but was turned down</a:t>
            </a:r>
          </a:p>
          <a:p>
            <a:r>
              <a:rPr lang="en-US" dirty="0" smtClean="0"/>
              <a:t>He bought shares of HBC with Alexander Mackenzie (explorer) and he got control of the HBC</a:t>
            </a:r>
          </a:p>
          <a:p>
            <a:r>
              <a:rPr lang="en-US" dirty="0" smtClean="0"/>
              <a:t>He finally got 300,000km land grant in the valley of the Red and Assiniboine Rivers, which is in present day Manitoba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Selkirk Settlers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1812 – first 80 Scottish settlers came to the Red River</a:t>
            </a:r>
          </a:p>
          <a:p>
            <a:r>
              <a:rPr lang="en-US" dirty="0" smtClean="0"/>
              <a:t>Tough winter, but the Métis helped them survive</a:t>
            </a:r>
          </a:p>
          <a:p>
            <a:r>
              <a:rPr lang="en-US" dirty="0" smtClean="0"/>
              <a:t>1813 – many more settlers poured into the Red River area</a:t>
            </a:r>
          </a:p>
          <a:p>
            <a:r>
              <a:rPr lang="en-US" dirty="0" smtClean="0"/>
              <a:t>This area was Northwest Company trading area and Métis area, and they had growing concerns</a:t>
            </a:r>
          </a:p>
          <a:p>
            <a:r>
              <a:rPr lang="en-US" dirty="0" smtClean="0"/>
              <a:t>1814 – Governor Miles MacDonnell (my ancestor), made the Pemmican Proclamation, which meant that food could not be taken or sold outside the Red River area.</a:t>
            </a:r>
          </a:p>
          <a:p>
            <a:pPr lvl="1"/>
            <a:r>
              <a:rPr lang="en-US" dirty="0" smtClean="0"/>
              <a:t>This angered the Métis, who traded Pemmican to the Northwest Company fur traders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Seven Oaks incident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Governor of Rupert’s land sent soldiers to break up a Métis blockade of Fort Douglas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One Métis and several Selkirk settlers were killed in the fight at Seven Oaks (group of trees close to the fort)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By 1815, only 60 settlers remained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262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Chapter Ten</vt:lpstr>
      <vt:lpstr>Important Page Numbers</vt:lpstr>
      <vt:lpstr>Rupert’s Land</vt:lpstr>
      <vt:lpstr>Lord Selkirk</vt:lpstr>
      <vt:lpstr>Selkirk Settlers</vt:lpstr>
      <vt:lpstr>Seven Oaks incident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L500-018</dc:creator>
  <cp:lastModifiedBy>L500-018</cp:lastModifiedBy>
  <cp:revision>8</cp:revision>
  <dcterms:created xsi:type="dcterms:W3CDTF">2010-05-31T02:39:06Z</dcterms:created>
  <dcterms:modified xsi:type="dcterms:W3CDTF">2011-12-26T04:59:41Z</dcterms:modified>
</cp:coreProperties>
</file>