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47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87624C-8050-4D9E-8594-DA458F3ACCF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D087B3-39B9-4BF7-A86F-DCE3C322A5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6942F-4D77-423A-885A-722B88C13FF2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371DB-36C2-46D4-A972-63960FA18822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7B6F-825C-4CD8-B810-3D3C9E32DD2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62D5F-2953-4F0D-B826-74DBC67A06CC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88B4F-C5F9-4408-84C5-9DA14C125823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DC9F9-6F46-41E6-9B3B-10142659E3D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DB09F-1777-4B9D-8913-70B98D89C2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C0230-8009-43B1-95F2-286DD237EF5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A65FE-81BB-4888-9FB9-2EF46C50EE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69660-B03F-4BF8-A61E-4F7466774ED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D6ADD-962C-422D-819C-BC73B4C445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4070E-ED1D-411E-AC9D-0B148572357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821F5-ED03-4FE2-A8D4-5CC7DA65508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C8BCE-65C2-4A16-8D5D-F7C3D093938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5AA9-1666-4C50-8DC6-ACCD45083E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FB50D-453A-4E22-934E-5621B03DD6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B6BF1-126B-4D89-ADCB-EC1DB01AF71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6AF554-B014-4932-842C-B67FE14FBDB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196975"/>
            <a:ext cx="7040562" cy="526732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84438" y="595313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 sz="2400"/>
              <a:t>Eurasia=Europe and Asia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t="10577" r="67760" b="37878"/>
          <a:stretch>
            <a:fillRect/>
          </a:stretch>
        </p:blipFill>
        <p:spPr bwMode="auto">
          <a:xfrm>
            <a:off x="2411413" y="-242888"/>
            <a:ext cx="4900612" cy="6165851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 rot="3278253">
            <a:off x="3059113" y="3716338"/>
            <a:ext cx="360362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-1633942">
            <a:off x="3419475" y="3716338"/>
            <a:ext cx="504825" cy="360362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9750" y="836613"/>
            <a:ext cx="3455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/>
              <a:t>Allies push into Germany from the west, 1945.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t="12477" r="69341" b="37584"/>
          <a:stretch>
            <a:fillRect/>
          </a:stretch>
        </p:blipFill>
        <p:spPr bwMode="auto">
          <a:xfrm>
            <a:off x="2051050" y="908050"/>
            <a:ext cx="4741863" cy="5689600"/>
          </a:xfrm>
          <a:prstGeom prst="rect">
            <a:avLst/>
          </a:prstGeom>
          <a:noFill/>
        </p:spPr>
      </p:pic>
      <p:sp>
        <p:nvSpPr>
          <p:cNvPr id="3081" name="AutoShape 9"/>
          <p:cNvSpPr>
            <a:spLocks noChangeArrowheads="1"/>
          </p:cNvSpPr>
          <p:nvPr/>
        </p:nvSpPr>
        <p:spPr bwMode="auto">
          <a:xfrm rot="-893686">
            <a:off x="3779838" y="4149725"/>
            <a:ext cx="1655762" cy="504825"/>
          </a:xfrm>
          <a:prstGeom prst="leftArrow">
            <a:avLst>
              <a:gd name="adj1" fmla="val 50000"/>
              <a:gd name="adj2" fmla="val 819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3278253">
            <a:off x="2700337" y="4724401"/>
            <a:ext cx="360363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rot="-1633942">
            <a:off x="3060700" y="472440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11188" y="1052513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/>
              <a:t>Soviets push in to Germany from the East.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t="12477" r="69341" b="37584"/>
          <a:stretch>
            <a:fillRect/>
          </a:stretch>
        </p:blipFill>
        <p:spPr bwMode="auto">
          <a:xfrm>
            <a:off x="2051050" y="908050"/>
            <a:ext cx="4741863" cy="5689600"/>
          </a:xfrm>
          <a:prstGeom prst="rect">
            <a:avLst/>
          </a:prstGeom>
          <a:noFill/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 rot="-893686">
            <a:off x="3779838" y="4149725"/>
            <a:ext cx="1655762" cy="504825"/>
          </a:xfrm>
          <a:prstGeom prst="leftArrow">
            <a:avLst>
              <a:gd name="adj1" fmla="val 50000"/>
              <a:gd name="adj2" fmla="val 819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3278253">
            <a:off x="2700337" y="4724401"/>
            <a:ext cx="360363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-1633942">
            <a:off x="3060700" y="4724400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5288" y="981075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/>
              <a:t>When the two meet, the cold war begins!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 t="13654" r="59634" b="34387"/>
          <a:stretch>
            <a:fillRect/>
          </a:stretch>
        </p:blipFill>
        <p:spPr bwMode="auto">
          <a:xfrm>
            <a:off x="2051050" y="620713"/>
            <a:ext cx="5400675" cy="5400675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324008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/>
              <a:t>Germany is split in two.  The Berlin wall becomes a symbol of the Cold War.</a:t>
            </a:r>
          </a:p>
          <a:p>
            <a:pPr>
              <a:spcBef>
                <a:spcPct val="50000"/>
              </a:spcBef>
            </a:pPr>
            <a:r>
              <a:rPr lang="en-CA" altLang="zh-CN"/>
              <a:t>Churchill: An Iron Curtain has descended upon Europe.</a:t>
            </a:r>
            <a:endParaRPr lang="en-US" altLang="zh-CN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3068638"/>
            <a:ext cx="1944688" cy="1069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Mostly Capitalist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Multi-party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Democratic</a:t>
            </a:r>
            <a:endParaRPr lang="en-US" altLang="zh-CN" sz="16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59113" y="5516563"/>
            <a:ext cx="1944687" cy="10699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Communist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One-party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altLang="zh-CN" sz="1600"/>
              <a:t>Dictatorship</a:t>
            </a:r>
            <a:endParaRPr lang="en-US" altLang="zh-CN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13" y="957263"/>
            <a:ext cx="6811962" cy="4943475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47813" y="26035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altLang="zh-CN"/>
              <a:t>The Cold War becomes a global conflict: 1945-early 1990s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84</Words>
  <Application>Microsoft Office PowerPoint</Application>
  <PresentationFormat>On-screen Show (4:3)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宋体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Dalian Maple Leaf International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Conradi</dc:creator>
  <cp:lastModifiedBy> </cp:lastModifiedBy>
  <cp:revision>4</cp:revision>
  <dcterms:created xsi:type="dcterms:W3CDTF">2008-04-03T00:40:24Z</dcterms:created>
  <dcterms:modified xsi:type="dcterms:W3CDTF">2009-09-09T03:15:54Z</dcterms:modified>
</cp:coreProperties>
</file>